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70" r:id="rId5"/>
    <p:sldId id="271" r:id="rId6"/>
    <p:sldId id="272" r:id="rId7"/>
    <p:sldId id="267" r:id="rId8"/>
    <p:sldId id="275" r:id="rId9"/>
    <p:sldId id="273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8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7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0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0F6F-10A2-46AF-8A2B-EA395CDC308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8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ФОТО-ОТЧЕТ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u="sng" dirty="0" smtClean="0">
                <a:latin typeface="Bookman Old Style" panose="02050604050505020204" pitchFamily="18" charset="0"/>
              </a:rPr>
              <a:t>Март 2023г.</a:t>
            </a:r>
            <a:endParaRPr lang="ru-RU" u="sng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6" y="4833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5116317" y="-229291"/>
            <a:ext cx="7673340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657" y="5875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 уважение и заботой о вас, </a:t>
            </a:r>
          </a:p>
          <a:p>
            <a:pPr algn="ctr"/>
            <a:r>
              <a:rPr lang="ru-RU" b="1" dirty="0" smtClean="0"/>
              <a:t>ТСН «</a:t>
            </a:r>
            <a:r>
              <a:rPr lang="ru-RU" b="1" dirty="0" err="1" smtClean="0"/>
              <a:t>Роял</a:t>
            </a:r>
            <a:r>
              <a:rPr lang="ru-RU" b="1" dirty="0" smtClean="0"/>
              <a:t> Парк» и ООО «УК» Сервис Экспресс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25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7" y="7831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Ремонт </a:t>
            </a:r>
            <a:r>
              <a:rPr lang="ru-RU" b="1" dirty="0"/>
              <a:t>светодиодной ленты</a:t>
            </a:r>
            <a:r>
              <a:rPr lang="ru-RU" b="1" dirty="0" smtClean="0"/>
              <a:t>. </a:t>
            </a:r>
            <a:r>
              <a:rPr lang="ru-RU" b="1" dirty="0"/>
              <a:t>Корпус 1, секция Б, этаж 1.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724297"/>
            <a:ext cx="5190309" cy="4515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4" y="1724296"/>
            <a:ext cx="5143500" cy="45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9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3011" y="395405"/>
            <a:ext cx="5481180" cy="1457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2C2D2E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Ремонт плитки</a:t>
            </a:r>
            <a:r>
              <a:rPr lang="ru-RU" sz="3600" b="1" dirty="0" smtClean="0">
                <a:solidFill>
                  <a:srgbClr val="2C2D2E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2C2D2E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Корпус 2, секция Д, этаж 3.</a:t>
            </a:r>
            <a:endParaRPr lang="ru-RU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71" y="1869144"/>
            <a:ext cx="4131144" cy="4698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40" y="1852792"/>
            <a:ext cx="3886744" cy="4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5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6155"/>
          </a:xfrm>
        </p:spPr>
        <p:txBody>
          <a:bodyPr/>
          <a:lstStyle/>
          <a:p>
            <a:pPr algn="ctr"/>
            <a:r>
              <a:rPr lang="ru-RU" b="1" dirty="0" smtClean="0"/>
              <a:t>Ремонт набережной. Корпус 2.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7"/>
          <a:stretch/>
        </p:blipFill>
        <p:spPr>
          <a:xfrm>
            <a:off x="1651348" y="1985555"/>
            <a:ext cx="3855749" cy="4397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2" y="1985555"/>
            <a:ext cx="3857625" cy="43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Восстановление дренажной системы. Корпус 2, секция Б.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1690688"/>
            <a:ext cx="4003306" cy="4570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03" y="1690688"/>
            <a:ext cx="3857625" cy="45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Ремонт </a:t>
            </a:r>
            <a:r>
              <a:rPr lang="ru-RU" b="1" dirty="0" smtClean="0"/>
              <a:t>кашпо. Корпус 2.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3"/>
          <a:stretch/>
        </p:blipFill>
        <p:spPr>
          <a:xfrm>
            <a:off x="1713310" y="1410152"/>
            <a:ext cx="3857625" cy="5025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2"/>
          <a:stretch/>
        </p:blipFill>
        <p:spPr>
          <a:xfrm>
            <a:off x="6446044" y="1410152"/>
            <a:ext cx="3857625" cy="50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44350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Монтаж дверного </a:t>
            </a:r>
            <a:r>
              <a:rPr lang="ru-RU" b="1" dirty="0" smtClean="0"/>
              <a:t>порога. </a:t>
            </a:r>
            <a:br>
              <a:rPr lang="ru-RU" b="1" dirty="0" smtClean="0"/>
            </a:br>
            <a:r>
              <a:rPr lang="ru-RU" b="1" dirty="0" smtClean="0"/>
              <a:t>Корпус 2, секция В.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0" y="1769063"/>
            <a:ext cx="3399064" cy="4302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34" y="1769061"/>
            <a:ext cx="3413760" cy="4302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/>
        </p:blipFill>
        <p:spPr>
          <a:xfrm rot="16200000">
            <a:off x="3933282" y="2025965"/>
            <a:ext cx="4302034" cy="37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Восстановление сбитого датчика на </a:t>
            </a:r>
            <a:r>
              <a:rPr lang="ru-RU" b="1" dirty="0" err="1"/>
              <a:t>роллетных</a:t>
            </a:r>
            <a:r>
              <a:rPr lang="ru-RU" b="1" dirty="0"/>
              <a:t> </a:t>
            </a:r>
            <a:r>
              <a:rPr lang="ru-RU" b="1" dirty="0" smtClean="0"/>
              <a:t>воротах. 1 корпус.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0" y="1690687"/>
            <a:ext cx="4056776" cy="462425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76" y="1690687"/>
            <a:ext cx="4035550" cy="4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1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3805"/>
            <a:ext cx="10515600" cy="1360635"/>
          </a:xfrm>
        </p:spPr>
        <p:txBody>
          <a:bodyPr/>
          <a:lstStyle/>
          <a:p>
            <a:pPr algn="ctr"/>
            <a:r>
              <a:rPr lang="ru-RU" b="1" dirty="0"/>
              <a:t>Детский мастер-класс по росписи </a:t>
            </a:r>
            <a:r>
              <a:rPr lang="ru-RU" b="1" dirty="0" smtClean="0"/>
              <a:t>имбирных пряников - 04.03.2023 г.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13" y="1890482"/>
            <a:ext cx="2676228" cy="4195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01" y="1890481"/>
            <a:ext cx="2676048" cy="4190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" y="1890482"/>
            <a:ext cx="2639882" cy="4190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91" y="1890481"/>
            <a:ext cx="2658660" cy="41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9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95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Times New Roman</vt:lpstr>
      <vt:lpstr>Тема Office</vt:lpstr>
      <vt:lpstr>ФОТО-ОТЧЕТ</vt:lpstr>
      <vt:lpstr>Ремонт светодиодной ленты. Корпус 1, секция Б, этаж 1.   </vt:lpstr>
      <vt:lpstr>Презентация PowerPoint</vt:lpstr>
      <vt:lpstr>Ремонт набережной. Корпус 2.</vt:lpstr>
      <vt:lpstr>Восстановление дренажной системы. Корпус 2, секция Б. </vt:lpstr>
      <vt:lpstr>Ремонт кашпо. Корпус 2. </vt:lpstr>
      <vt:lpstr>Монтаж дверного порога.  Корпус 2, секция В.</vt:lpstr>
      <vt:lpstr>Восстановление сбитого датчика на роллетных воротах. 1 корпус.</vt:lpstr>
      <vt:lpstr>Детский мастер-класс по росписи имбирных пряников - 04.03.2023 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Диспетчер Роял-Парк</cp:lastModifiedBy>
  <cp:revision>30</cp:revision>
  <dcterms:created xsi:type="dcterms:W3CDTF">2023-01-10T07:35:19Z</dcterms:created>
  <dcterms:modified xsi:type="dcterms:W3CDTF">2023-04-18T15:29:40Z</dcterms:modified>
</cp:coreProperties>
</file>